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0" r:id="rId5"/>
    <p:sldId id="262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2" autoAdjust="0"/>
    <p:restoredTop sz="94660"/>
  </p:normalViewPr>
  <p:slideViewPr>
    <p:cSldViewPr snapToGrid="0">
      <p:cViewPr varScale="1">
        <p:scale>
          <a:sx n="82" d="100"/>
          <a:sy n="82" d="100"/>
        </p:scale>
        <p:origin x="58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AF14F-D30C-48CF-92EA-A13AA6FA3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8D08ED-3202-4F90-9F6C-FA7D670D7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87438A-CA88-43E9-BB56-A7757E901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9EC699-9D1A-49AF-80F2-8C2B10456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34CBFA-2D3F-4F25-B04A-055CEE514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744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E98513-3D06-43E3-B4F4-DD3BDEAE0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224028-FB8E-407A-8F97-5B0E94C5D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CD9339-9C66-41C1-838E-23D45292F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3A0D17-89D4-408D-9810-D7453B9AC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D83B5-01A7-43F9-934A-BBD098958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423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67F248-32F5-4B6D-91BF-BF476BA84D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778F15-F610-4A3A-969E-FE231AF42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6197B4-6217-4E50-A2A4-AA80E2695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FA3BA5-4085-493B-B88D-AD9C926AF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CD98F8-2CA7-42A6-A651-CB9DF5A7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68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0DDFE-27EA-4B01-8AB4-9003B91D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310AB-1D0B-40E8-AC2A-F1C6D716E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04206D-0D24-492E-A8E0-05607E00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BA00C0-D8DC-4AE5-8A93-34F83F886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C5654C-074E-4652-9E86-BBDB8D98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10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A0700C-1C14-4638-8304-E6A5DE087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B4A497-E902-4291-9AA9-079C2D650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A7CC0-2EF1-4ADD-85BA-1D5D5F1FD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3FE5CC-8905-4C87-9B01-BFF3A3454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DD3A71-E02B-418F-B0F5-3C3BB39F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787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4B1BC6-3B24-4AD3-85AE-20189D942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B558F7-E25C-442E-B314-862DF1AFD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F55712-1C06-4C1A-8DCF-FEE2A982D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8F780E-6777-400D-A5EF-034A46FB3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D7D9F9-1C42-4D71-BA46-78731F6C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BD7250-255F-4442-A394-60BC8F9E2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740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28EC29-0097-4560-947F-F6353C6E5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07BB5F-587F-4DD2-B252-7D5DD4D15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E90CB8-7C0F-428E-9E75-71F910139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237BE7-8AEC-40E3-AF90-DABC40739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3981FF-3333-4424-85E5-C1EBB50E5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C2BBA28-C9E4-41DE-AE87-6DBBF75F4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62F443F-EA1D-469F-BE78-684B63833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DB8320-C73B-455D-92C2-F8855CFA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36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62CE9-CDBA-4228-9DDB-19EDB57B0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1779D9-A44A-43A8-954B-F6D393502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3B595D-3AB8-4954-9B2F-C49958A60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8373D1-6B03-4A6A-9A6A-091157D34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011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EC4DF7-61B4-4A6C-8975-B360B58BC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699AAF4-7505-4DB7-B950-AAF42341C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E1FD5A-B6C4-48E9-BC8A-7E43031C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493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F7EFBC-7ADC-492E-9C48-6BE2132D9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C28A01-B1A1-437D-B5E5-7F460CF15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118B71-4C56-4617-BEAB-BD5EFA5D53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6556FB-3621-404C-B708-5800468E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85427B-32AD-4F8F-BBA2-48758778F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7B16F5-D8F4-4A0C-8D13-E4F0AB8D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45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5917D-734B-49DD-AFBD-E80433982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DC9990-AC47-4EC5-B14D-761E68D745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DF60FF-54E1-4D06-A790-F46089B8A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C1CEB1-150E-4504-A38A-28286FB87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C2D0-6CBD-4435-A595-0469272A206D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579DFA-651E-473B-ABE9-B393E839C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6F4613-A3FA-42F6-AD5A-763E61BF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349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EDE1496-6D37-4C66-85EB-65E8F41B0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ACC169-E65C-4B9B-8838-7E7ADC6A0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232B93-2B4F-4E09-AE82-0577D03D34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8C2D0-6CBD-4435-A595-0469272A206D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84BCE8-1B1C-42A3-9F1C-A0D9DE623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85A50-D8C8-47D6-B149-A8D02C5004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A693D-373B-4BD3-9E6E-64198676D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788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335647-164C-4291-BC10-5E5E125A7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2" y="3166378"/>
            <a:ext cx="4087306" cy="975716"/>
          </a:xfrm>
        </p:spPr>
        <p:txBody>
          <a:bodyPr anchor="b">
            <a:normAutofit fontScale="90000"/>
          </a:bodyPr>
          <a:lstStyle/>
          <a:p>
            <a:r>
              <a:rPr lang="en-US" altLang="ko-KR" b="1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Moonlighter</a:t>
            </a:r>
            <a:br>
              <a:rPr lang="en-US" altLang="ko-KR" b="1" dirty="0">
                <a:latin typeface="HY얕은샘물M" panose="02030600000101010101" pitchFamily="18" charset="-127"/>
                <a:ea typeface="HY얕은샘물M" panose="02030600000101010101" pitchFamily="18" charset="-127"/>
              </a:rPr>
            </a:br>
            <a:r>
              <a:rPr lang="en-US" altLang="ko-KR" b="1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2</a:t>
            </a:r>
            <a:r>
              <a:rPr lang="ko-KR" altLang="en-US" b="1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차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DCA86D-D0DC-43D3-87FF-8BEE350C87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r>
              <a:rPr lang="en-US" altLang="ko-KR" sz="4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2018180043 </a:t>
            </a:r>
            <a:r>
              <a:rPr lang="ko-KR" altLang="en-US" sz="4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최명준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그림 4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CA6102A5-D3CE-4FFE-85FA-39EE1ABB98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0" r="1154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화면 녹화 6">
            <a:hlinkClick r:id="" action="ppaction://media"/>
            <a:extLst>
              <a:ext uri="{FF2B5EF4-FFF2-40B4-BE49-F238E27FC236}">
                <a16:creationId xmlns:a16="http://schemas.microsoft.com/office/drawing/2014/main" id="{B0642134-F3C5-45AC-8535-7F1373AE76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72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13672"/>
    </mc:Choice>
    <mc:Fallback xmlns="">
      <p:transition spd="slow" advTm="113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34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o2D Canvas (800x600) 250.00 FPS 2021-10-21 09-40-37">
            <a:hlinkClick r:id="" action="ppaction://media"/>
            <a:extLst>
              <a:ext uri="{FF2B5EF4-FFF2-40B4-BE49-F238E27FC236}">
                <a16:creationId xmlns:a16="http://schemas.microsoft.com/office/drawing/2014/main" id="{048BB6AD-8389-463A-92CF-91CCCCF086E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5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92E6709-AFD5-4252-B880-0004DBB9FB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033369-C66C-4D00-AA3E-4E19A7BD3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959" y="14260"/>
            <a:ext cx="3505200" cy="751329"/>
          </a:xfrm>
        </p:spPr>
        <p:txBody>
          <a:bodyPr>
            <a:normAutofit/>
          </a:bodyPr>
          <a:lstStyle/>
          <a:p>
            <a:pPr algn="ctr"/>
            <a:r>
              <a:rPr lang="ko-KR" altLang="en-US" sz="2500" dirty="0">
                <a:solidFill>
                  <a:srgbClr val="FFFFFF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개발 일정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612A04F7-D460-48C6-8FBF-BDC40716EC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4907029"/>
              </p:ext>
            </p:extLst>
          </p:nvPr>
        </p:nvGraphicFramePr>
        <p:xfrm>
          <a:off x="838200" y="986118"/>
          <a:ext cx="10515597" cy="390323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05753">
                  <a:extLst>
                    <a:ext uri="{9D8B030D-6E8A-4147-A177-3AD203B41FA5}">
                      <a16:colId xmlns:a16="http://schemas.microsoft.com/office/drawing/2014/main" val="1066316669"/>
                    </a:ext>
                  </a:extLst>
                </a:gridCol>
                <a:gridCol w="2393576">
                  <a:extLst>
                    <a:ext uri="{9D8B030D-6E8A-4147-A177-3AD203B41FA5}">
                      <a16:colId xmlns:a16="http://schemas.microsoft.com/office/drawing/2014/main" val="331300239"/>
                    </a:ext>
                  </a:extLst>
                </a:gridCol>
                <a:gridCol w="3458134">
                  <a:extLst>
                    <a:ext uri="{9D8B030D-6E8A-4147-A177-3AD203B41FA5}">
                      <a16:colId xmlns:a16="http://schemas.microsoft.com/office/drawing/2014/main" val="3136728431"/>
                    </a:ext>
                  </a:extLst>
                </a:gridCol>
                <a:gridCol w="3458134">
                  <a:extLst>
                    <a:ext uri="{9D8B030D-6E8A-4147-A177-3AD203B41FA5}">
                      <a16:colId xmlns:a16="http://schemas.microsoft.com/office/drawing/2014/main" val="3166097074"/>
                    </a:ext>
                  </a:extLst>
                </a:gridCol>
              </a:tblGrid>
              <a:tr h="519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1</a:t>
                      </a:r>
                      <a:r>
                        <a:rPr lang="ko-KR" altLang="en-US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리소스 수집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,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배경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리소스들을 수집 후 던전과 마을 두 배경을 구현한다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.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b="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751367"/>
                  </a:ext>
                </a:extLst>
              </a:tr>
              <a:tr h="519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1</a:t>
                      </a:r>
                      <a:r>
                        <a:rPr lang="ko-KR" altLang="en-US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 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리소스 수집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, 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배경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리소스들을 수집 후 던전과 메인 타이틀을 구현했습니다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. 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마을을 아직 구현을 하지 못했습니다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.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진행률 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80%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  <a:p>
                      <a:pPr latinLnBrk="1"/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63508"/>
                  </a:ext>
                </a:extLst>
              </a:tr>
              <a:tr h="519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2</a:t>
                      </a:r>
                      <a:r>
                        <a:rPr lang="ko-KR" altLang="en-US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캐릭터와 몬스터 구현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1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캐릭터와 몬스터의 기본 움직임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798286"/>
                  </a:ext>
                </a:extLst>
              </a:tr>
              <a:tr h="3559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2</a:t>
                      </a:r>
                      <a:r>
                        <a:rPr lang="ko-KR" altLang="en-US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 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캐릭터와 몬스터 구현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1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캐릭터의 움직임만 미흡하게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진행률 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40%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507553"/>
                  </a:ext>
                </a:extLst>
              </a:tr>
              <a:tr h="3559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3</a:t>
                      </a:r>
                      <a:r>
                        <a:rPr lang="ko-KR" altLang="en-US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캐릭터와 몬스터 구현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2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캐릭터와 몬스터의 공격 상호작용 등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049924"/>
                  </a:ext>
                </a:extLst>
              </a:tr>
              <a:tr h="3559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3</a:t>
                      </a:r>
                      <a:r>
                        <a:rPr lang="ko-KR" altLang="en-US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 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캐릭터와 몬스터 구현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2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err="1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미구현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진행률 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0%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210214"/>
                  </a:ext>
                </a:extLst>
              </a:tr>
              <a:tr h="3559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4</a:t>
                      </a:r>
                      <a:r>
                        <a:rPr lang="ko-KR" altLang="en-US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마을에서 수행하는 동작들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NPC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와의 상호작용과 무기 착용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, </a:t>
                      </a:r>
                      <a:r>
                        <a:rPr lang="ko-KR" altLang="en-US" sz="1700" dirty="0" err="1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포션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 사용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776549"/>
                  </a:ext>
                </a:extLst>
              </a:tr>
              <a:tr h="3559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4</a:t>
                      </a:r>
                      <a:r>
                        <a:rPr lang="ko-KR" altLang="en-US" sz="21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 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마을에서 수행하는 동작들 구현</a:t>
                      </a:r>
                    </a:p>
                    <a:p>
                      <a:pPr algn="ctr" latinLnBrk="1"/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err="1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미구현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진행률 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0%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921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019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텍스트, 다양한, 여러개이(가) 표시된 사진&#10;&#10;자동 생성된 설명">
            <a:extLst>
              <a:ext uri="{FF2B5EF4-FFF2-40B4-BE49-F238E27FC236}">
                <a16:creationId xmlns:a16="http://schemas.microsoft.com/office/drawing/2014/main" id="{25AE6DF7-2215-4CD2-8B43-062B27F06B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F17D211-AB33-484B-B35E-2A03983D2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endParaRPr lang="ko-KR" altLang="en-US" sz="400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0ECC35E2-AB16-4E62-97B4-F7E72C0F09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5109890"/>
              </p:ext>
            </p:extLst>
          </p:nvPr>
        </p:nvGraphicFramePr>
        <p:xfrm>
          <a:off x="838201" y="1065860"/>
          <a:ext cx="10515597" cy="472627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05753">
                  <a:extLst>
                    <a:ext uri="{9D8B030D-6E8A-4147-A177-3AD203B41FA5}">
                      <a16:colId xmlns:a16="http://schemas.microsoft.com/office/drawing/2014/main" val="1872285832"/>
                    </a:ext>
                  </a:extLst>
                </a:gridCol>
                <a:gridCol w="2393576">
                  <a:extLst>
                    <a:ext uri="{9D8B030D-6E8A-4147-A177-3AD203B41FA5}">
                      <a16:colId xmlns:a16="http://schemas.microsoft.com/office/drawing/2014/main" val="2814390283"/>
                    </a:ext>
                  </a:extLst>
                </a:gridCol>
                <a:gridCol w="6916268">
                  <a:extLst>
                    <a:ext uri="{9D8B030D-6E8A-4147-A177-3AD203B41FA5}">
                      <a16:colId xmlns:a16="http://schemas.microsoft.com/office/drawing/2014/main" val="1177533764"/>
                    </a:ext>
                  </a:extLst>
                </a:gridCol>
              </a:tblGrid>
              <a:tr h="945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6</a:t>
                      </a:r>
                      <a:r>
                        <a:rPr lang="ko-KR" altLang="en-US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700" b="0" dirty="0">
                        <a:solidFill>
                          <a:schemeClr val="bg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추가적인 요소 설정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en-US" altLang="ko-KR" sz="1700" b="0" dirty="0">
                        <a:solidFill>
                          <a:schemeClr val="bg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추가 범위에 있는 요소들을 구현할 수 있도록 하고 게임의</a:t>
                      </a:r>
                      <a:endParaRPr lang="en-US" altLang="ko-KR" sz="1700" b="0" dirty="0">
                        <a:solidFill>
                          <a:schemeClr val="bg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완성도를 높인다</a:t>
                      </a:r>
                      <a:r>
                        <a:rPr lang="en-US" altLang="ko-KR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.</a:t>
                      </a:r>
                      <a:endParaRPr lang="ko-KR" altLang="en-US" sz="1700" b="0" dirty="0">
                        <a:solidFill>
                          <a:schemeClr val="bg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1977"/>
                  </a:ext>
                </a:extLst>
              </a:tr>
              <a:tr h="945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7</a:t>
                      </a:r>
                      <a:r>
                        <a:rPr lang="ko-KR" altLang="en-US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285474"/>
                  </a:ext>
                </a:extLst>
              </a:tr>
              <a:tr h="945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8</a:t>
                      </a:r>
                      <a:r>
                        <a:rPr lang="ko-KR" altLang="en-US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몬스터 밸런스 조정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몬스터와 캐릭터가 때리는 공격들의 값과 여러가지 밸런스 조정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804944"/>
                  </a:ext>
                </a:extLst>
              </a:tr>
              <a:tr h="945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9</a:t>
                      </a:r>
                      <a:r>
                        <a:rPr lang="ko-KR" altLang="en-US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던전 클리어 후 엔딩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던전을 한번이라도 클리어하면 엔딩을 볼 수 있도록 설정하며 엔딩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637895"/>
                  </a:ext>
                </a:extLst>
              </a:tr>
              <a:tr h="945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10</a:t>
                      </a:r>
                      <a:r>
                        <a:rPr lang="ko-KR" altLang="en-US" sz="2100" b="1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마무리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최종 점검 및 발표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2785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D99A8DE-F15A-416B-882D-6F22062F1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395932"/>
              </p:ext>
            </p:extLst>
          </p:nvPr>
        </p:nvGraphicFramePr>
        <p:xfrm>
          <a:off x="838200" y="654377"/>
          <a:ext cx="10515597" cy="411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05753">
                  <a:extLst>
                    <a:ext uri="{9D8B030D-6E8A-4147-A177-3AD203B41FA5}">
                      <a16:colId xmlns:a16="http://schemas.microsoft.com/office/drawing/2014/main" val="2941202211"/>
                    </a:ext>
                  </a:extLst>
                </a:gridCol>
                <a:gridCol w="2393576">
                  <a:extLst>
                    <a:ext uri="{9D8B030D-6E8A-4147-A177-3AD203B41FA5}">
                      <a16:colId xmlns:a16="http://schemas.microsoft.com/office/drawing/2014/main" val="1643866213"/>
                    </a:ext>
                  </a:extLst>
                </a:gridCol>
                <a:gridCol w="6916268">
                  <a:extLst>
                    <a:ext uri="{9D8B030D-6E8A-4147-A177-3AD203B41FA5}">
                      <a16:colId xmlns:a16="http://schemas.microsoft.com/office/drawing/2014/main" val="3941710933"/>
                    </a:ext>
                  </a:extLst>
                </a:gridCol>
              </a:tblGrid>
              <a:tr h="3559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5</a:t>
                      </a:r>
                      <a:r>
                        <a:rPr lang="ko-KR" altLang="en-US" sz="21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중간 점검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중간 점검</a:t>
                      </a:r>
                      <a:r>
                        <a:rPr lang="en-US" altLang="ko-KR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, </a:t>
                      </a:r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전에 구현 못했던 것들 구현하기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77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9195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1EB88F5-CB47-445B-8BA7-F1FDDB541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8152"/>
            <a:ext cx="10905066" cy="52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17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5198</TotalTime>
  <Words>191</Words>
  <Application>Microsoft Office PowerPoint</Application>
  <PresentationFormat>와이드스크린</PresentationFormat>
  <Paragraphs>50</Paragraphs>
  <Slides>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HY얕은샘물M</vt:lpstr>
      <vt:lpstr>맑은 고딕</vt:lpstr>
      <vt:lpstr>Arial</vt:lpstr>
      <vt:lpstr>Calibri</vt:lpstr>
      <vt:lpstr>Office 테마</vt:lpstr>
      <vt:lpstr>Moonlighter 2차 발표</vt:lpstr>
      <vt:lpstr>PowerPoint 프레젠테이션</vt:lpstr>
      <vt:lpstr>개발 일정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Moonlighter</dc:title>
  <dc:creator>명준 최</dc:creator>
  <cp:lastModifiedBy>명준 최</cp:lastModifiedBy>
  <cp:revision>15</cp:revision>
  <dcterms:created xsi:type="dcterms:W3CDTF">2021-09-26T12:59:37Z</dcterms:created>
  <dcterms:modified xsi:type="dcterms:W3CDTF">2021-10-24T07:31:53Z</dcterms:modified>
</cp:coreProperties>
</file>